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7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Helvetica Neue Light" panose="020B0604020202020204" charset="0"/>
      <p:regular r:id="rId23"/>
      <p:bold r:id="rId24"/>
      <p:italic r:id="rId25"/>
      <p:boldItalic r:id="rId26"/>
    </p:embeddedFont>
    <p:embeddedFont>
      <p:font typeface="DM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65b5acdf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65b5acdf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VIDEOS DE ONBOARDING ESTÁN DISPONIBLES EN EL ESPACIO DE LA CLASE 1</a:t>
            </a:r>
            <a:endParaRPr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9589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405e85fce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405e85fce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405e85fce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405e85fce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405e85fc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405e85fc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405e85fce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405e85fce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405e85fce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405e85fce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405e85fce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405e85fce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405e85fce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405e85fce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405e85fce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405e85fce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405e85fce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405e85fce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405e85fce_0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405e85fce_0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3c9d1b81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3c9d1b81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641007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405e85fce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405e85fce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e405e85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2e405e85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VIDEOS DE ONBOARDING ESTÁN DISPONIBLES EN EL ESPACIO DE LA CLASE 1</a:t>
            </a:r>
            <a:endParaRPr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405e85fc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405e85fc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405e85fce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405e85fce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405e85fce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405e85fce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405e85fce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2e405e85fce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VIDEOS DE ONBOARDING ESTÁN DISPONIBLES EN EL ESPACIO DE LA CLASE 1</a:t>
            </a:r>
            <a:endParaRPr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405e85fce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405e85fce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405e85fce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405e85fce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13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.reactjs.org/docs/hooks-reference.html#usemem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;p16"/>
          <p:cNvSpPr txBox="1"/>
          <p:nvPr/>
        </p:nvSpPr>
        <p:spPr>
          <a:xfrm>
            <a:off x="723014" y="927149"/>
            <a:ext cx="6959674" cy="3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 u="sng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React</a:t>
            </a:r>
            <a:endParaRPr sz="72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u="sng" dirty="0" smtClean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Flex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u="sng" dirty="0" smtClean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Clase 6</a:t>
            </a:r>
            <a:r>
              <a:rPr lang="es" sz="6000" b="1" u="sng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/>
            </a:r>
            <a:br>
              <a:rPr lang="es" sz="6000" b="1" u="sng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 b="1" u="sng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u="sng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Curso dictado por Arturo Grottoli</a:t>
            </a:r>
            <a:endParaRPr sz="16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678079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19" name="Google Shape;119;p2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1" name="Google Shape;121;p24"/>
          <p:cNvSpPr txBox="1"/>
          <p:nvPr/>
        </p:nvSpPr>
        <p:spPr>
          <a:xfrm>
            <a:off x="555400" y="418525"/>
            <a:ext cx="81411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Provider</a:t>
            </a:r>
            <a:endParaRPr sz="4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55400" y="1215675"/>
            <a:ext cx="7971000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 el componente Provider envuelvo a la parte de mi aplicación que necesita datos compartidos.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Los datos del provider se asignan al atributo “value” del Provider. </a:t>
            </a:r>
            <a:endParaRPr/>
          </a:p>
        </p:txBody>
      </p:sp>
      <p:pic>
        <p:nvPicPr>
          <p:cNvPr id="123" name="Google Shape;123;p2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301" y="2610225"/>
            <a:ext cx="4699300" cy="21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5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29" name="Google Shape;129;p25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31" name="Google Shape;131;p25"/>
          <p:cNvSpPr txBox="1"/>
          <p:nvPr/>
        </p:nvSpPr>
        <p:spPr>
          <a:xfrm>
            <a:off x="473350" y="398725"/>
            <a:ext cx="81411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Consumir contexto con useContext</a:t>
            </a: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709300" y="1797580"/>
            <a:ext cx="3834600" cy="26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useContext(ThemeContext) devolverá el value del contexto al componente que lo solicite.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Probablemente, también importemos el contexto desde el archivo donde lo hayamos creado, por ejemplo src/contexts/themeContext.js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925" y="1531475"/>
            <a:ext cx="4423001" cy="25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¡5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1461288" y="1940700"/>
            <a:ext cx="6221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Actualizar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Provider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(contexto dinámico)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50" name="Google Shape;150;p2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2" name="Google Shape;152;p28"/>
          <p:cNvSpPr txBox="1"/>
          <p:nvPr/>
        </p:nvSpPr>
        <p:spPr>
          <a:xfrm>
            <a:off x="555400" y="418525"/>
            <a:ext cx="81411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Update (actualizar)</a:t>
            </a:r>
            <a:endParaRPr sz="4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555400" y="1215675"/>
            <a:ext cx="79710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este caso podemos pasar una función de actualización de estado al atributo “value” del Provider.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040" y="1692075"/>
            <a:ext cx="4561824" cy="34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1461288" y="1940700"/>
            <a:ext cx="6221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Memo</a:t>
            </a:r>
            <a:endParaRPr sz="4000" b="1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(render optimization)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3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65" name="Google Shape;165;p3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7" name="Google Shape;167;p30"/>
          <p:cNvSpPr txBox="1"/>
          <p:nvPr/>
        </p:nvSpPr>
        <p:spPr>
          <a:xfrm>
            <a:off x="506275" y="2637075"/>
            <a:ext cx="800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Repo </a:t>
            </a:r>
            <a:r>
              <a:rPr lang="es" sz="4000" b="1">
                <a:latin typeface="DM Sans"/>
                <a:ea typeface="DM Sans"/>
                <a:cs typeface="DM Sans"/>
                <a:sym typeface="DM Sans"/>
              </a:rPr>
              <a:t>2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67450" y="3489775"/>
            <a:ext cx="8009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https://github.com/julioavantt/teacher_react_memo</a:t>
            </a:r>
            <a:endParaRPr sz="1800" b="0" i="0" u="none" strike="noStrike" cap="none">
              <a:solidFill>
                <a:srgbClr val="8BE9F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9" name="Google Shape;169;p30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728788"/>
            <a:ext cx="24765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75" name="Google Shape;175;p3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613825" y="1128275"/>
            <a:ext cx="41274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 cada cambio de estado,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React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rerenderiza todos los componentes descendientes del componente donde se produjo el cambio de estado, de manera recursiva.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A veces sabemos que nada cambió en algunos de esos componentes o que son muy pesados.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Entonces, para evitar renderizar un componente descendiente puedo usar el método </a:t>
            </a:r>
            <a:r>
              <a:rPr lang="es" sz="145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memo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4">
            <a:alphaModFix/>
          </a:blip>
          <a:srcRect l="64312" t="15725" r="6710"/>
          <a:stretch/>
        </p:blipFill>
        <p:spPr>
          <a:xfrm>
            <a:off x="5774625" y="1042050"/>
            <a:ext cx="2570544" cy="2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6594225" y="1787775"/>
            <a:ext cx="468900" cy="468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622805" y="282725"/>
            <a:ext cx="78984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memo</a:t>
            </a:r>
            <a:endParaRPr sz="48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2" name="Google Shape;182;p31"/>
          <p:cNvCxnSpPr>
            <a:endCxn id="183" idx="3"/>
          </p:cNvCxnSpPr>
          <p:nvPr/>
        </p:nvCxnSpPr>
        <p:spPr>
          <a:xfrm rot="10800000" flipH="1">
            <a:off x="5009529" y="3707060"/>
            <a:ext cx="349800" cy="5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31"/>
          <p:cNvSpPr txBox="1"/>
          <p:nvPr/>
        </p:nvSpPr>
        <p:spPr>
          <a:xfrm>
            <a:off x="2950700" y="4014775"/>
            <a:ext cx="2381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Biblioteca de Alejandría</a:t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5176475" y="2590100"/>
            <a:ext cx="1248600" cy="130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90" name="Google Shape;190;p3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64312" t="15725" r="6710"/>
          <a:stretch/>
        </p:blipFill>
        <p:spPr>
          <a:xfrm>
            <a:off x="6132195" y="1634825"/>
            <a:ext cx="2495080" cy="25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6565679" y="2812442"/>
            <a:ext cx="477600" cy="500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6228591" y="3312799"/>
            <a:ext cx="477600" cy="500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6891878" y="3312799"/>
            <a:ext cx="477600" cy="500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5921025" y="2545974"/>
            <a:ext cx="1800600" cy="1322700"/>
          </a:xfrm>
          <a:prstGeom prst="triangle">
            <a:avLst>
              <a:gd name="adj" fmla="val 49385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6176520" y="3943590"/>
            <a:ext cx="12894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Memoizing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622800" y="1021625"/>
            <a:ext cx="5613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Podemos salvarnos,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si: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823525" y="1726425"/>
            <a:ext cx="3252000" cy="2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El componente es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puro. </a:t>
            </a:r>
            <a:endParaRPr sz="14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Tenemos la certeza de que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las mismas props producen siempre el mismo render.</a:t>
            </a:r>
            <a:endParaRPr sz="14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Sabemos que es muy caro de realizar, una lista larga, compleja, etcétera.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622805" y="282725"/>
            <a:ext cx="789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memo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3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06" name="Google Shape;206;p3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08" name="Google Shape;208;p33"/>
          <p:cNvSpPr txBox="1"/>
          <p:nvPr/>
        </p:nvSpPr>
        <p:spPr>
          <a:xfrm>
            <a:off x="622800" y="1021625"/>
            <a:ext cx="5613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default se usa comparación superficial (shallow).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622805" y="282725"/>
            <a:ext cx="789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memo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637" y="1589200"/>
            <a:ext cx="4938726" cy="33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/>
        </p:nvSpPr>
        <p:spPr>
          <a:xfrm>
            <a:off x="666200" y="825988"/>
            <a:ext cx="6957344" cy="434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¿Estamos bien para arrancar?</a:t>
            </a:r>
            <a:endParaRPr sz="3600" b="1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M Sans"/>
              <a:buChar char="●"/>
            </a:pPr>
            <a:r>
              <a:rPr lang="es-MX" sz="3300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Sonido e imagen ok</a:t>
            </a:r>
            <a:endParaRPr sz="33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DM Sans"/>
              <a:buChar char="●"/>
            </a:pPr>
            <a:r>
              <a:rPr lang="es" sz="3300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Diapositivas y tamaño texto</a:t>
            </a:r>
            <a:endParaRPr sz="33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DM Sans"/>
              <a:buChar char="●"/>
            </a:pPr>
            <a:r>
              <a:rPr lang="es" sz="3300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Recordar chequear que esté grabando.</a:t>
            </a:r>
            <a:endParaRPr sz="3300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2189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16" name="Google Shape;216;p3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18" name="Google Shape;218;p34"/>
          <p:cNvSpPr txBox="1"/>
          <p:nvPr/>
        </p:nvSpPr>
        <p:spPr>
          <a:xfrm>
            <a:off x="475200" y="46800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memo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618450" y="1533500"/>
            <a:ext cx="61209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Sirve para ahorrar renders costosos de los cuales podamos prever el resultado en base al análisis de sus props.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No es necesario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ni recomendado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usarlo en todos lados o en componentes simples.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Útil en listas largas y determinadas que se tienen un re- rendering frecuente pero que no modifica sus props.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Si te interesa expandir, ¡también hay un hook para </a:t>
            </a:r>
            <a:r>
              <a:rPr lang="es" sz="14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memoizar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otros cómputos aparte de renders!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/>
        </p:nvSpPr>
        <p:spPr>
          <a:xfrm>
            <a:off x="1858800" y="1925249"/>
            <a:ext cx="54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Transmitir datos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entre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componentes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61" name="Google Shape;61;p1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3" name="Google Shape;63;p18"/>
          <p:cNvSpPr txBox="1"/>
          <p:nvPr/>
        </p:nvSpPr>
        <p:spPr>
          <a:xfrm>
            <a:off x="506275" y="2637075"/>
            <a:ext cx="800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Repo 1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" name="Google Shape;64;p18"/>
          <p:cNvSpPr txBox="1"/>
          <p:nvPr/>
        </p:nvSpPr>
        <p:spPr>
          <a:xfrm>
            <a:off x="567450" y="3489775"/>
            <a:ext cx="8009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https://github.com/julioavantt/teacher_react_context</a:t>
            </a:r>
            <a:endParaRPr sz="1800" b="0" i="0" u="none" strike="noStrike" cap="none">
              <a:solidFill>
                <a:srgbClr val="8BE9F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" name="Google Shape;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400" y="1372300"/>
            <a:ext cx="2387200" cy="17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71" name="Google Shape;71;p1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3" name="Google Shape;73;p19"/>
          <p:cNvSpPr txBox="1"/>
          <p:nvPr/>
        </p:nvSpPr>
        <p:spPr>
          <a:xfrm>
            <a:off x="475500" y="468325"/>
            <a:ext cx="83943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Transmitir datos entre componentes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9"/>
          <p:cNvSpPr txBox="1"/>
          <p:nvPr/>
        </p:nvSpPr>
        <p:spPr>
          <a:xfrm>
            <a:off x="476250" y="1288300"/>
            <a:ext cx="6988500" cy="146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React funciona a través de un flujo de datos unidireccional </a:t>
            </a:r>
            <a:r>
              <a:rPr lang="es" sz="1450" b="1" dirty="0">
                <a:solidFill>
                  <a:schemeClr val="accent5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(hacia abajo</a:t>
            </a:r>
            <a:r>
              <a:rPr lang="es" sz="1450" b="1" dirty="0" smtClean="0">
                <a:solidFill>
                  <a:schemeClr val="accent5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)</a:t>
            </a: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</a:b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(Flujo entre padres e hijos)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única manera que conocemos hasta </a:t>
            </a:r>
            <a:r>
              <a:rPr lang="es" sz="1450" b="1" dirty="0">
                <a:solidFill>
                  <a:srgbClr val="EF89D2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ahora</a:t>
            </a: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de transmitir datos es vía </a:t>
            </a:r>
            <a:r>
              <a:rPr lang="es" sz="1450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props</a:t>
            </a:r>
            <a:r>
              <a:rPr lang="es" sz="1450" b="1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450" b="1" dirty="0" smtClean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Sabemos además que cada pieza de estado pertenece al componente que crea esa pieza de estado.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3">
            <a:alphaModFix/>
          </a:blip>
          <a:srcRect l="19266" r="19492"/>
          <a:stretch/>
        </p:blipFill>
        <p:spPr>
          <a:xfrm>
            <a:off x="7636125" y="1830124"/>
            <a:ext cx="1141450" cy="23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73" y="2707599"/>
            <a:ext cx="5455652" cy="24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2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82" name="Google Shape;82;p2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" name="Google Shape;83;p2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4" name="Google Shape;84;p20"/>
          <p:cNvSpPr txBox="1"/>
          <p:nvPr/>
        </p:nvSpPr>
        <p:spPr>
          <a:xfrm>
            <a:off x="501450" y="405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 drilling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20"/>
          <p:cNvSpPr txBox="1"/>
          <p:nvPr/>
        </p:nvSpPr>
        <p:spPr>
          <a:xfrm>
            <a:off x="501450" y="1303350"/>
            <a:ext cx="4068300" cy="3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¿Qué pasaría si quisiéramos compartir una pieza de estado entre el componente marrón 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el componente azul. </a:t>
            </a: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(Mismo nivel)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Deberíamos atravesar muchos componentes 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vía props. 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Cuando pasamos datos vía props a componentes que no usan estos datos, lo llamamos </a:t>
            </a:r>
            <a:r>
              <a:rPr lang="es" sz="1450" b="1" dirty="0">
                <a:solidFill>
                  <a:schemeClr val="accent5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prop drilling</a:t>
            </a: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50" b="1" dirty="0">
                <a:solidFill>
                  <a:schemeClr val="accent4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¿Cómo lo resolverías?</a:t>
            </a:r>
            <a:endParaRPr sz="2350" b="1" dirty="0">
              <a:solidFill>
                <a:schemeClr val="accent4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850" y="774275"/>
            <a:ext cx="3371225" cy="33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/>
          <p:nvPr/>
        </p:nvSpPr>
        <p:spPr>
          <a:xfrm>
            <a:off x="5940229" y="3784557"/>
            <a:ext cx="1896600" cy="117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3CEFAB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/>
        </p:nvSpPr>
        <p:spPr>
          <a:xfrm>
            <a:off x="1858800" y="2202299"/>
            <a:ext cx="542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Context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98" name="Google Shape;98;p2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00" name="Google Shape;100;p22"/>
          <p:cNvSpPr txBox="1"/>
          <p:nvPr/>
        </p:nvSpPr>
        <p:spPr>
          <a:xfrm>
            <a:off x="501450" y="468325"/>
            <a:ext cx="8141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Context</a:t>
            </a:r>
            <a:endParaRPr sz="48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501450" y="1261575"/>
            <a:ext cx="6570300" cy="399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b="1" dirty="0">
                <a:solidFill>
                  <a:schemeClr val="accent5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Context</a:t>
            </a: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una herramienta nativa de React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que crea un componente proveedor (de datos)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que engloba la aplicación total o parcialmente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puede inyectar una pieza de estado a cualquier 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componente hija/o que lo solicite explícitamente.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Sin props y sin molestar a componentes intermedios.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usa cuando una misma variable debe 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utilizarse en múltiples componentes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alejados en el árbol de componentes</a:t>
            </a: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</a:b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(En lugar de child and father seria una especie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s" sz="1450" dirty="0" smtClean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 hermano o primo)</a:t>
            </a:r>
            <a:endParaRPr sz="14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25" y="738450"/>
            <a:ext cx="3957851" cy="3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08" name="Google Shape;108;p2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0" name="Google Shape;110;p23"/>
          <p:cNvSpPr txBox="1"/>
          <p:nvPr/>
        </p:nvSpPr>
        <p:spPr>
          <a:xfrm>
            <a:off x="555400" y="418525"/>
            <a:ext cx="81411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contexto</a:t>
            </a:r>
            <a:endParaRPr sz="4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555400" y="1215675"/>
            <a:ext cx="7971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este ejemplo, creamos un contexto para cambiar de theme (tema) la app. </a:t>
            </a:r>
            <a:endParaRPr/>
          </a:p>
        </p:txBody>
      </p:sp>
      <p:pic>
        <p:nvPicPr>
          <p:cNvPr id="112" name="Google Shape;112;p23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39" y="1756625"/>
            <a:ext cx="4925525" cy="1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/>
        </p:nvSpPr>
        <p:spPr>
          <a:xfrm>
            <a:off x="555400" y="3501675"/>
            <a:ext cx="7971000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 b="1">
                <a:solidFill>
                  <a:schemeClr val="accent4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ThemeContext</a:t>
            </a: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contiene 2 componentes: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DM Sans"/>
              <a:buChar char="●"/>
            </a:pP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Provider.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DM Sans"/>
              <a:buChar char="●"/>
            </a:pPr>
            <a:r>
              <a:rPr lang="es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Consumer.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607</Words>
  <Application>Microsoft Office PowerPoint</Application>
  <PresentationFormat>Presentación en pantalla (16:9)</PresentationFormat>
  <Paragraphs>93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Helvetica Neue Light</vt:lpstr>
      <vt:lpstr>DM Sans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Turi</cp:lastModifiedBy>
  <cp:revision>4</cp:revision>
  <dcterms:modified xsi:type="dcterms:W3CDTF">2025-11-11T21:27:27Z</dcterms:modified>
</cp:coreProperties>
</file>